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7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1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9BD270-D4C1-48E5-BB48-ACBE9959832B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8BBBC5-848B-4711-BAAE-0FEE662C5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76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BBBC5-848B-4711-BAAE-0FEE662C5DA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23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EAA2B-1BB3-E42A-7680-EB2C72F588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8E68E4-CE4D-7BE9-DC6E-8A87563F9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927A3-1189-5AB6-FF57-4E6AF13C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AF2DF-902E-BACD-6EA6-BB2A862B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3BA7F-A32F-2C65-E5BA-A690AB8D4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6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488ED-9E36-7B98-1256-8B5D0624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E7ED94-D7B0-10D0-6600-CCDD48B09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F68C0-4371-2458-3AA6-461CC60E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0D209-A8C2-76D8-314B-68EFFEB13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C7068-1147-3D6C-A0F3-51E1AABD0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47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81C7B7-614A-1B31-D9DF-79A9D882D6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646258-572C-544C-83C6-54F30CF79A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BDEC2-0102-7F37-ADC4-67B2433BF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74198-8D98-D78F-5145-4F2869544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7E947-A076-0EAB-374D-B2502FF13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215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6292D-10DC-0861-D0E0-EEFD9E8E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5C4C3-7387-8D5A-9720-764DA47D1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EE41F-EAC2-EAED-DF00-F9F09BD5A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5CC09-88BB-93AC-5AA4-2AF1AE10D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102BC-F951-3F9D-5C8E-A5D1B4BB5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57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DD026-8D93-B6F2-D115-640299601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08F4A8-AF26-D9BC-AC79-CC2606FE5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DB937-8E11-2D21-7984-1E3C491EF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3D3E9-0AC8-7B45-2441-3D416A77F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BAD78-5DA8-5C07-EF67-745F7BE85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495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DEF9F-4533-1ADE-0F97-F41675A48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3BD41-7CEE-7BF6-D39D-32E505F050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20A5BA-6BF2-DA19-8784-2BC5FD8C7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18DE2-B553-0710-0CCF-3164E1759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6A6CA5-7242-DD84-B09B-D73D6E8C6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5B9D5B-0EB3-B450-861B-29CFF6507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146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A0383-216E-8109-4525-EFBE1EFE3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1DBCB-5178-E811-AC8A-31B2679D1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5578E6-D72A-3292-A11F-5642FC5F63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E594D6-BB83-2F08-1430-54202225CD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4893F8-FC35-B96B-2109-029ED109F6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EBF706-A52C-C4CD-3279-AF8EE2279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148B37-B351-EDE6-4890-A7CE0C687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126BC8-A5CF-5760-3600-7A8D7A3AF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69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8AAEC-3402-18FC-1ADA-5AA43073C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AE9C91-DFC1-6C10-EF63-4CADD10A4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11F1F3-E357-DD8A-8090-35BD0DAB1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4FE4C4-AF8A-9ED2-4CB0-F9E2ADDF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907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C571CE-A3DA-D5A3-710D-E70CE459A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A45824-2677-BB2E-2483-87B94FC3C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A6864-CA0C-4D81-E96D-0EAEC3309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777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4EB6-A78C-5EA4-5AE8-C4C9F8197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51046-05F4-3068-B459-CDDF3D5CF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D3233-5441-B298-B372-C7FE88D0E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CE51A-FF85-C037-6F81-790F0AD58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D0F84-1954-9719-5137-97A9B3D53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1F03FD-A698-9BA5-48D2-5CD0E007D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040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EF16B-61BD-2421-7CED-2413FD8F2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D9FAFC-BD9E-EC5D-3723-9D8D40E7C3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42B6A2-31AA-5B45-D5FD-4E3FDCD01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092DF3-7856-C377-0117-670853FC0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AA5FD0-59D3-8B07-2D74-B788B8769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A1A494-5921-50EA-9285-67F994EA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666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0679DF-3236-0D08-3AFB-1309CA7A8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8A34D6-6078-216F-3E15-86043E33D2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AD81B-3EE1-F6DA-2553-7A990C9E33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47E9F-AFF0-4B51-A1BF-699AAD751C5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B9E57-A581-C3A9-81A8-090E49F4CF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15CFE-4CC6-49EF-F500-FC7DBA2AAF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BA471-9270-40E1-9C1A-228C252AA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68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46AD7-0727-8C32-7BCE-270D27796D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81F4DA-0007-40E9-7B78-FA092CECD0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C6C2C4-A63F-CB76-839D-5A93DF10BA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B057C5F-F920-133D-CF55-B847C54921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19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19"/>
    </mc:Choice>
    <mc:Fallback>
      <p:transition spd="slow" advTm="5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B75DA9F-A08D-EC62-E3F3-A5C409D863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32732" y="171554"/>
            <a:ext cx="7223641" cy="631848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40875E7-9196-FE54-465C-EB74343211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0392" y="171554"/>
            <a:ext cx="5078876" cy="25918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7B5A1D-FC52-8C2D-B820-6A1B8619EC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26954" y="2908143"/>
            <a:ext cx="3896269" cy="3581900"/>
          </a:xfrm>
          <a:prstGeom prst="rect">
            <a:avLst/>
          </a:prstGeom>
        </p:spPr>
      </p:pic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A86443C0-ADE7-3087-11E2-DA1316C542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9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074"/>
    </mc:Choice>
    <mc:Fallback>
      <p:transition spd="slow" advTm="1290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707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B9E698F-B874-2BD7-E674-D26EF8402E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" y="-67732"/>
            <a:ext cx="11315293" cy="689260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7A2BD66-45F9-0C6C-28F7-59A81F0A2EB6}"/>
              </a:ext>
            </a:extLst>
          </p:cNvPr>
          <p:cNvSpPr/>
          <p:nvPr/>
        </p:nvSpPr>
        <p:spPr>
          <a:xfrm>
            <a:off x="1174559" y="6577781"/>
            <a:ext cx="4262284" cy="280219"/>
          </a:xfrm>
          <a:prstGeom prst="rect">
            <a:avLst/>
          </a:prstGeom>
          <a:solidFill>
            <a:srgbClr val="07076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F46EDF1-0354-B589-9F0C-D90F330BB91A}"/>
              </a:ext>
            </a:extLst>
          </p:cNvPr>
          <p:cNvSpPr/>
          <p:nvPr/>
        </p:nvSpPr>
        <p:spPr>
          <a:xfrm>
            <a:off x="931333" y="3911600"/>
            <a:ext cx="541867" cy="2913271"/>
          </a:xfrm>
          <a:prstGeom prst="rect">
            <a:avLst/>
          </a:prstGeom>
          <a:solidFill>
            <a:srgbClr val="07076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FD6E4391-B784-30DF-DB48-C172BC86D5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1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505"/>
    </mc:Choice>
    <mc:Fallback>
      <p:transition spd="slow" advTm="116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707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BE48319-DAE1-7780-D8DC-6F2EFE9075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0798" y="1841755"/>
            <a:ext cx="7030403" cy="3090287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1DDB066D-4E30-D1D2-D51F-21122C661A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821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72"/>
    </mc:Choice>
    <mc:Fallback>
      <p:transition spd="slow" advTm="206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1554</TotalTime>
  <Words>1</Words>
  <Application>Microsoft Office PowerPoint</Application>
  <PresentationFormat>Widescreen</PresentationFormat>
  <Paragraphs>1</Paragraphs>
  <Slides>4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Acer</dc:creator>
  <cp:lastModifiedBy>Acer</cp:lastModifiedBy>
  <cp:revision>4</cp:revision>
  <dcterms:created xsi:type="dcterms:W3CDTF">2024-05-13T07:24:10Z</dcterms:created>
  <dcterms:modified xsi:type="dcterms:W3CDTF">2024-05-14T09:18:52Z</dcterms:modified>
</cp:coreProperties>
</file>

<file path=docProps/thumbnail.jpeg>
</file>